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30" r:id="rId2"/>
    <p:sldId id="338" r:id="rId3"/>
    <p:sldId id="332" r:id="rId4"/>
    <p:sldId id="333" r:id="rId5"/>
    <p:sldId id="334" r:id="rId6"/>
    <p:sldId id="335" r:id="rId7"/>
    <p:sldId id="336" r:id="rId8"/>
    <p:sldId id="337" r:id="rId9"/>
  </p:sldIdLst>
  <p:sldSz cx="9144000" cy="6858000" type="screen4x3"/>
  <p:notesSz cx="6669088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62D491-F6B7-435A-90C8-2D195876AEAD}" type="datetimeFigureOut">
              <a:rPr lang="nl-NL" smtClean="0"/>
              <a:pPr/>
              <a:t>11-5-2017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7A346-EFBE-46CD-A11C-14BDE541840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19923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0C1EA5-CA57-45F3-BC0D-C27DF1B6C5FF}" type="datetimeFigureOut">
              <a:rPr lang="nl-NL" smtClean="0"/>
              <a:pPr/>
              <a:t>11-5-2017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1233488"/>
            <a:ext cx="4440238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909" y="4751219"/>
            <a:ext cx="533527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B107C-10C8-4663-840F-38DEE8B1366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8388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2BB041-2D5D-4405-8603-231D783B80C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82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564605DF-A2E7-4D46-ACB2-3EB8842107FA}" type="datetime2">
              <a:rPr lang="nl-NL"/>
              <a:pPr>
                <a:defRPr/>
              </a:pPr>
              <a:t>donderdag 11 mei 2017</a:t>
            </a:fld>
            <a:endParaRPr lang="nl-NL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79712" y="1582738"/>
            <a:ext cx="5628555" cy="2303462"/>
          </a:xfrm>
        </p:spPr>
        <p:txBody>
          <a:bodyPr/>
          <a:lstStyle/>
          <a:p>
            <a:pPr eaLnBrk="1" hangingPunct="1"/>
            <a:r>
              <a:rPr lang="nl-NL" altLang="nl-NL" sz="4800" b="0" dirty="0" smtClean="0"/>
              <a:t>Voedergewassen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nl-NL" altLang="nl-NL" sz="2000" b="0" i="1" dirty="0" smtClean="0"/>
          </a:p>
        </p:txBody>
      </p:sp>
    </p:spTree>
    <p:extLst>
      <p:ext uri="{BB962C8B-B14F-4D97-AF65-F5344CB8AC3E}">
        <p14:creationId xmlns:p14="http://schemas.microsoft.com/office/powerpoint/2010/main" val="50498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Toets </a:t>
            </a:r>
          </a:p>
          <a:p>
            <a:r>
              <a:rPr lang="nl-NL" dirty="0" smtClean="0"/>
              <a:t>Portfolio </a:t>
            </a:r>
          </a:p>
          <a:p>
            <a:r>
              <a:rPr lang="nl-NL" dirty="0" smtClean="0"/>
              <a:t>Tentoonstelling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704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Voedergewas = gewas dat voornamelijk geteeld wordt voor veevoeding 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BFF6BF-BC1E-417A-9B90-7B07A632FF4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51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Soorten voedergewassen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63760" y="1484784"/>
            <a:ext cx="7773988" cy="3384376"/>
          </a:xfrm>
        </p:spPr>
        <p:txBody>
          <a:bodyPr numCol="2">
            <a:normAutofit fontScale="77500" lnSpcReduction="20000"/>
          </a:bodyPr>
          <a:lstStyle/>
          <a:p>
            <a:r>
              <a:rPr lang="nl-NL" sz="3300" dirty="0" smtClean="0"/>
              <a:t>Snijmaïs </a:t>
            </a:r>
          </a:p>
          <a:p>
            <a:r>
              <a:rPr lang="nl-NL" sz="3300" dirty="0" smtClean="0"/>
              <a:t>Engels raaigras</a:t>
            </a:r>
          </a:p>
          <a:p>
            <a:r>
              <a:rPr lang="nl-NL" sz="3300" dirty="0" err="1" smtClean="0"/>
              <a:t>Timothee</a:t>
            </a:r>
            <a:r>
              <a:rPr lang="nl-NL" sz="3300" dirty="0" smtClean="0"/>
              <a:t> </a:t>
            </a:r>
          </a:p>
          <a:p>
            <a:r>
              <a:rPr lang="nl-NL" sz="3300" dirty="0" smtClean="0"/>
              <a:t>Korrelmaïs</a:t>
            </a:r>
          </a:p>
          <a:p>
            <a:r>
              <a:rPr lang="nl-NL" sz="3300" dirty="0" smtClean="0"/>
              <a:t>CCM</a:t>
            </a:r>
          </a:p>
          <a:p>
            <a:r>
              <a:rPr lang="nl-NL" sz="3300" dirty="0" smtClean="0"/>
              <a:t>Italiaans raaigras</a:t>
            </a:r>
          </a:p>
          <a:p>
            <a:endParaRPr lang="nl-NL" sz="3300" dirty="0"/>
          </a:p>
          <a:p>
            <a:pPr marL="0" indent="0">
              <a:buNone/>
            </a:pPr>
            <a:endParaRPr lang="nl-NL" sz="3300" dirty="0" smtClean="0"/>
          </a:p>
          <a:p>
            <a:r>
              <a:rPr lang="nl-NL" sz="3300" dirty="0" smtClean="0"/>
              <a:t>Luzerne </a:t>
            </a:r>
          </a:p>
          <a:p>
            <a:r>
              <a:rPr lang="nl-NL" sz="3300" dirty="0" smtClean="0"/>
              <a:t>Lupinen </a:t>
            </a:r>
          </a:p>
          <a:p>
            <a:r>
              <a:rPr lang="nl-NL" sz="3300" dirty="0" smtClean="0"/>
              <a:t>Aardappelen </a:t>
            </a:r>
          </a:p>
          <a:p>
            <a:r>
              <a:rPr lang="nl-NL" sz="3300" dirty="0" smtClean="0"/>
              <a:t>Voederbieten  </a:t>
            </a:r>
          </a:p>
          <a:p>
            <a:r>
              <a:rPr lang="nl-NL" sz="3300" dirty="0" smtClean="0"/>
              <a:t>Erwten </a:t>
            </a:r>
          </a:p>
          <a:p>
            <a:r>
              <a:rPr lang="nl-NL" sz="3300" dirty="0" smtClean="0"/>
              <a:t>Soja </a:t>
            </a:r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BFF6BF-BC1E-417A-9B90-7B07A632FF4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63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485775"/>
            <a:ext cx="7773988" cy="1143000"/>
          </a:xfrm>
        </p:spPr>
        <p:txBody>
          <a:bodyPr/>
          <a:lstStyle/>
          <a:p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196752"/>
            <a:ext cx="7715200" cy="4929411"/>
          </a:xfrm>
        </p:spPr>
        <p:txBody>
          <a:bodyPr/>
          <a:lstStyle/>
          <a:p>
            <a:pPr>
              <a:defRPr/>
            </a:pPr>
            <a:r>
              <a:rPr lang="nl-NL" dirty="0"/>
              <a:t>Totaal areaal cultuurgrond 1,8 miljoen hectare waarvan 1,2 miljoen hectare ruwvoeders </a:t>
            </a:r>
          </a:p>
          <a:p>
            <a:pPr>
              <a:defRPr/>
            </a:pPr>
            <a:r>
              <a:rPr lang="nl-NL" dirty="0"/>
              <a:t>Door de jaren heen flinke daling van 100.000</a:t>
            </a:r>
          </a:p>
          <a:p>
            <a:pPr>
              <a:defRPr/>
            </a:pPr>
            <a:r>
              <a:rPr lang="nl-NL" dirty="0"/>
              <a:t>Snijmaïs blijft stabiel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BFF6BF-BC1E-417A-9B90-7B07A632FF4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1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BFF6BF-BC1E-417A-9B90-7B07A632FF4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655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340768"/>
            <a:ext cx="6617924" cy="5139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7883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Telen van gewas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Rassenkeuze </a:t>
            </a:r>
          </a:p>
          <a:p>
            <a:r>
              <a:rPr lang="nl-NL" dirty="0" smtClean="0"/>
              <a:t>Bodem </a:t>
            </a:r>
          </a:p>
          <a:p>
            <a:r>
              <a:rPr lang="nl-NL" dirty="0" smtClean="0"/>
              <a:t>Teeltplan </a:t>
            </a:r>
          </a:p>
          <a:p>
            <a:r>
              <a:rPr lang="nl-NL" dirty="0" smtClean="0"/>
              <a:t>Grondbewerking en bemesting </a:t>
            </a:r>
          </a:p>
          <a:p>
            <a:r>
              <a:rPr lang="nl-NL" dirty="0" smtClean="0"/>
              <a:t>Verzorging gewas </a:t>
            </a:r>
          </a:p>
          <a:p>
            <a:r>
              <a:rPr lang="nl-NL" dirty="0" smtClean="0"/>
              <a:t>Oogst</a:t>
            </a:r>
          </a:p>
          <a:p>
            <a:r>
              <a:rPr lang="nl-NL" dirty="0" smtClean="0"/>
              <a:t>Opslag </a:t>
            </a:r>
          </a:p>
          <a:p>
            <a:endParaRPr lang="nl-NL" dirty="0" smtClean="0"/>
          </a:p>
          <a:p>
            <a:pPr>
              <a:buNone/>
            </a:pPr>
            <a:r>
              <a:rPr lang="nl-NL" dirty="0" smtClean="0"/>
              <a:t>Uiteindelijk de opbrengst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BFF6BF-BC1E-417A-9B90-7B07A632FF4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66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73565" y="1844824"/>
            <a:ext cx="3466728" cy="4113212"/>
          </a:xfrm>
        </p:spPr>
        <p:txBody>
          <a:bodyPr>
            <a:normAutofit/>
          </a:bodyPr>
          <a:lstStyle/>
          <a:p>
            <a:r>
              <a:rPr lang="nl-NL" sz="2400" dirty="0" smtClean="0"/>
              <a:t>Snijmaïs </a:t>
            </a:r>
          </a:p>
          <a:p>
            <a:r>
              <a:rPr lang="nl-NL" sz="2400" dirty="0" smtClean="0"/>
              <a:t>Engels raaigras</a:t>
            </a:r>
          </a:p>
          <a:p>
            <a:r>
              <a:rPr lang="nl-NL" sz="2400" dirty="0" smtClean="0"/>
              <a:t>Korrelmaïs</a:t>
            </a:r>
          </a:p>
          <a:p>
            <a:r>
              <a:rPr lang="nl-NL" sz="2400" dirty="0" smtClean="0"/>
              <a:t>CCM</a:t>
            </a:r>
          </a:p>
          <a:p>
            <a:r>
              <a:rPr lang="nl-NL" sz="2400" dirty="0" smtClean="0"/>
              <a:t>Italiaans raaigras</a:t>
            </a:r>
          </a:p>
          <a:p>
            <a:r>
              <a:rPr lang="nl-NL" sz="2400" dirty="0" smtClean="0"/>
              <a:t>Aardappelen </a:t>
            </a:r>
          </a:p>
          <a:p>
            <a:r>
              <a:rPr lang="nl-NL" sz="2400" dirty="0" smtClean="0"/>
              <a:t>Voederbieten  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BFF6BF-BC1E-417A-9B90-7B07A632FF4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kstvak 4"/>
          <p:cNvSpPr txBox="1"/>
          <p:nvPr/>
        </p:nvSpPr>
        <p:spPr>
          <a:xfrm>
            <a:off x="4572000" y="1916113"/>
            <a:ext cx="496855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Eigenschappen gewas</a:t>
            </a:r>
          </a:p>
          <a:p>
            <a:pPr algn="l">
              <a:buFont typeface="Arial" pitchFamily="34" charset="0"/>
              <a:buChar char="•"/>
            </a:pPr>
            <a:r>
              <a:rPr lang="nl-NL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Bodem </a:t>
            </a:r>
          </a:p>
          <a:p>
            <a:pPr algn="l">
              <a:buFont typeface="Arial" pitchFamily="34" charset="0"/>
              <a:buChar char="•"/>
            </a:pPr>
            <a:r>
              <a:rPr lang="nl-NL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Wanneer zaaien</a:t>
            </a:r>
          </a:p>
          <a:p>
            <a:pPr algn="l">
              <a:buFont typeface="Arial" pitchFamily="34" charset="0"/>
              <a:buChar char="•"/>
            </a:pPr>
            <a:r>
              <a:rPr lang="nl-NL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Grondbewerking en bemesting </a:t>
            </a:r>
          </a:p>
          <a:p>
            <a:pPr algn="l">
              <a:buFont typeface="Arial" pitchFamily="34" charset="0"/>
              <a:buChar char="•"/>
            </a:pPr>
            <a:r>
              <a:rPr lang="nl-NL" sz="21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Verzorging gewas </a:t>
            </a:r>
          </a:p>
          <a:p>
            <a:pPr algn="l">
              <a:buFont typeface="Arial" pitchFamily="34" charset="0"/>
              <a:buChar char="•"/>
            </a:pPr>
            <a:r>
              <a:rPr lang="nl-NL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Oogst</a:t>
            </a:r>
          </a:p>
          <a:p>
            <a:pPr algn="l">
              <a:buFont typeface="Arial" pitchFamily="34" charset="0"/>
              <a:buChar char="•"/>
            </a:pPr>
            <a:r>
              <a:rPr lang="nl-NL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Opslag </a:t>
            </a:r>
          </a:p>
          <a:p>
            <a:pPr algn="l">
              <a:buFont typeface="Arial" pitchFamily="34" charset="0"/>
              <a:buChar char="•"/>
            </a:pPr>
            <a:r>
              <a:rPr lang="nl-NL" sz="21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Opbrengsten </a:t>
            </a:r>
          </a:p>
          <a:p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971600" y="980728"/>
            <a:ext cx="76535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/>
              <a:t>Zorg dat je van de onderstaande voedergewassen in een schema zet met de bijbehorende eigenschappen, zoals in de les besproken is. </a:t>
            </a:r>
          </a:p>
        </p:txBody>
      </p:sp>
    </p:spTree>
    <p:extLst>
      <p:ext uri="{BB962C8B-B14F-4D97-AF65-F5344CB8AC3E}">
        <p14:creationId xmlns:p14="http://schemas.microsoft.com/office/powerpoint/2010/main" val="157926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4877</TotalTime>
  <Words>131</Words>
  <Application>Microsoft Office PowerPoint</Application>
  <PresentationFormat>Diavoorstelling (4:3)</PresentationFormat>
  <Paragraphs>61</Paragraphs>
  <Slides>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Verdana</vt:lpstr>
      <vt:lpstr>Kantoorthema</vt:lpstr>
      <vt:lpstr>Voedergewassen</vt:lpstr>
      <vt:lpstr>PowerPoint-presentatie</vt:lpstr>
      <vt:lpstr>PowerPoint-presentatie</vt:lpstr>
      <vt:lpstr>Soorten voedergewassen</vt:lpstr>
      <vt:lpstr> </vt:lpstr>
      <vt:lpstr>PowerPoint-presentatie</vt:lpstr>
      <vt:lpstr>Telen van gewas</vt:lpstr>
      <vt:lpstr> Opdracht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Carolien Sengers</cp:lastModifiedBy>
  <cp:revision>136</cp:revision>
  <cp:lastPrinted>2014-09-10T07:45:02Z</cp:lastPrinted>
  <dcterms:created xsi:type="dcterms:W3CDTF">2013-11-15T15:05:42Z</dcterms:created>
  <dcterms:modified xsi:type="dcterms:W3CDTF">2017-05-11T10:50:49Z</dcterms:modified>
</cp:coreProperties>
</file>